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015261C-2FED-4B83-831D-FD082253398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7DD51B-E271-4907-A9F2-B046512F1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15261C-2FED-4B83-831D-FD082253398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7DD51B-E271-4907-A9F2-B046512F1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15261C-2FED-4B83-831D-FD082253398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7DD51B-E271-4907-A9F2-B046512F1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15261C-2FED-4B83-831D-FD082253398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7DD51B-E271-4907-A9F2-B046512F15F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15261C-2FED-4B83-831D-FD082253398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7DD51B-E271-4907-A9F2-B046512F15F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15261C-2FED-4B83-831D-FD082253398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7DD51B-E271-4907-A9F2-B046512F15F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15261C-2FED-4B83-831D-FD082253398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7DD51B-E271-4907-A9F2-B046512F15F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15261C-2FED-4B83-831D-FD082253398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7DD51B-E271-4907-A9F2-B046512F15F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15261C-2FED-4B83-831D-FD082253398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7DD51B-E271-4907-A9F2-B046512F1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015261C-2FED-4B83-831D-FD082253398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7DD51B-E271-4907-A9F2-B046512F15F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015261C-2FED-4B83-831D-FD082253398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7DD51B-E271-4907-A9F2-B046512F15F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015261C-2FED-4B83-831D-FD082253398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97DD51B-E271-4907-A9F2-B046512F15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496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O</a:t>
            </a:r>
            <a:r>
              <a:rPr lang="en-US" dirty="0" smtClean="0"/>
              <a:t>bjectives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81400"/>
            <a:ext cx="7620000" cy="2484394"/>
          </a:xfrm>
        </p:spPr>
        <p:txBody>
          <a:bodyPr>
            <a:noAutofit/>
          </a:bodyPr>
          <a:lstStyle/>
          <a:p>
            <a:pPr marR="0" algn="l">
              <a:lnSpc>
                <a:spcPct val="2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dirty="0">
                <a:latin typeface="Times New Roman"/>
                <a:ea typeface="Calibri"/>
                <a:cs typeface="Times New Roman"/>
              </a:rPr>
              <a:t>Identification of endocrine gland on lab model</a:t>
            </a:r>
          </a:p>
          <a:p>
            <a:pPr marR="0" algn="l">
              <a:lnSpc>
                <a:spcPct val="2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dirty="0">
                <a:latin typeface="Times New Roman"/>
                <a:ea typeface="Calibri"/>
                <a:cs typeface="Times New Roman"/>
              </a:rPr>
              <a:t>Identification of endocrine glands when viewed microscopy</a:t>
            </a:r>
          </a:p>
          <a:p>
            <a:pPr marR="0" algn="l">
              <a:lnSpc>
                <a:spcPct val="2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dirty="0">
                <a:latin typeface="Times New Roman"/>
                <a:ea typeface="Calibri"/>
                <a:cs typeface="Times New Roman"/>
              </a:rPr>
              <a:t>Finding the relationship of endocrine glands with hormones they </a:t>
            </a:r>
            <a:r>
              <a:rPr lang="en-US" sz="1400" dirty="0" smtClean="0">
                <a:latin typeface="Times New Roman"/>
                <a:ea typeface="Calibri"/>
                <a:cs typeface="Times New Roman"/>
              </a:rPr>
              <a:t>secrete Finding </a:t>
            </a:r>
            <a:r>
              <a:rPr lang="en-US" sz="1400" dirty="0">
                <a:latin typeface="Times New Roman"/>
                <a:ea typeface="Calibri"/>
                <a:cs typeface="Times New Roman"/>
              </a:rPr>
              <a:t>what happens to endocrine glands when birth control methods are used</a:t>
            </a:r>
            <a:r>
              <a:rPr lang="en-US" sz="2400" dirty="0">
                <a:latin typeface="Times New Roman"/>
                <a:ea typeface="Calibri"/>
                <a:cs typeface="Times New Roman"/>
              </a:rPr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04261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Contraceptives are made with synthetic ;synthetic from progesterone. pills interfere with the brain and endocrine adaptors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286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hypothesis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Progesterone makes women to be overweight and a feeling of unwell.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861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esults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Both pituitary glands and hypothalamus were observed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598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onclusion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en-US" dirty="0" smtClean="0"/>
              <a:t>Follicle stimulating hormone is made in pituitary gland. hypothalamus is also involved in this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855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</TotalTime>
  <Words>96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PRESENTERS</vt:lpstr>
      <vt:lpstr>Objectives</vt:lpstr>
      <vt:lpstr>Introduction </vt:lpstr>
      <vt:lpstr>hypothesis</vt:lpstr>
      <vt:lpstr>Results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PRESENTERS</dc:title>
  <dc:creator>EMMA KALONDU</dc:creator>
  <cp:lastModifiedBy>EMMA KALONDU</cp:lastModifiedBy>
  <cp:revision>2</cp:revision>
  <dcterms:created xsi:type="dcterms:W3CDTF">2021-05-16T01:55:11Z</dcterms:created>
  <dcterms:modified xsi:type="dcterms:W3CDTF">2021-05-16T02:10:57Z</dcterms:modified>
</cp:coreProperties>
</file>